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14"/>
  </p:notesMasterIdLst>
  <p:sldIdLst>
    <p:sldId id="256" r:id="rId2"/>
    <p:sldId id="264" r:id="rId3"/>
    <p:sldId id="265" r:id="rId4"/>
    <p:sldId id="266" r:id="rId5"/>
    <p:sldId id="267" r:id="rId6"/>
    <p:sldId id="268" r:id="rId7"/>
    <p:sldId id="258" r:id="rId8"/>
    <p:sldId id="259" r:id="rId9"/>
    <p:sldId id="260" r:id="rId10"/>
    <p:sldId id="263" r:id="rId11"/>
    <p:sldId id="261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6276"/>
  </p:normalViewPr>
  <p:slideViewPr>
    <p:cSldViewPr snapToGrid="0">
      <p:cViewPr varScale="1">
        <p:scale>
          <a:sx n="96" d="100"/>
          <a:sy n="96" d="100"/>
        </p:scale>
        <p:origin x="200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602EE3-1424-4A3D-A29C-75C5DA59EF20}" type="doc">
      <dgm:prSet loTypeId="urn:microsoft.com/office/officeart/2008/layout/LinedList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9A315AD-32E6-4853-90E3-83BF96335658}">
      <dgm:prSet/>
      <dgm:spPr/>
      <dgm:t>
        <a:bodyPr/>
        <a:lstStyle/>
        <a:p>
          <a:r>
            <a:rPr lang="en-US" dirty="0"/>
            <a:t>Overview</a:t>
          </a:r>
        </a:p>
      </dgm:t>
    </dgm:pt>
    <dgm:pt modelId="{8EA4A8F0-E523-422D-92B3-315160F02FEA}" type="parTrans" cxnId="{07FB7933-5723-47B7-B0CC-88E480E0E417}">
      <dgm:prSet/>
      <dgm:spPr/>
      <dgm:t>
        <a:bodyPr/>
        <a:lstStyle/>
        <a:p>
          <a:endParaRPr lang="en-US"/>
        </a:p>
      </dgm:t>
    </dgm:pt>
    <dgm:pt modelId="{C144D6F5-3A26-4875-A6D7-F649F2DCC2C8}" type="sibTrans" cxnId="{07FB7933-5723-47B7-B0CC-88E480E0E417}">
      <dgm:prSet/>
      <dgm:spPr/>
      <dgm:t>
        <a:bodyPr/>
        <a:lstStyle/>
        <a:p>
          <a:endParaRPr lang="en-US"/>
        </a:p>
      </dgm:t>
    </dgm:pt>
    <dgm:pt modelId="{C22473C7-31BD-4126-9799-1A2A30468414}">
      <dgm:prSet/>
      <dgm:spPr/>
      <dgm:t>
        <a:bodyPr/>
        <a:lstStyle/>
        <a:p>
          <a:r>
            <a:rPr lang="en-US" dirty="0"/>
            <a:t>Intro to Macroeconomics</a:t>
          </a:r>
        </a:p>
      </dgm:t>
    </dgm:pt>
    <dgm:pt modelId="{997D99DB-0E90-4BE4-B8C9-E92EEDEA60E3}" type="parTrans" cxnId="{47CEEB10-B059-425C-9D4D-4BA7C30230EF}">
      <dgm:prSet/>
      <dgm:spPr/>
      <dgm:t>
        <a:bodyPr/>
        <a:lstStyle/>
        <a:p>
          <a:endParaRPr lang="en-US"/>
        </a:p>
      </dgm:t>
    </dgm:pt>
    <dgm:pt modelId="{A5E2362C-F48E-469B-8494-D6F1D01FF41E}" type="sibTrans" cxnId="{47CEEB10-B059-425C-9D4D-4BA7C30230EF}">
      <dgm:prSet/>
      <dgm:spPr/>
      <dgm:t>
        <a:bodyPr/>
        <a:lstStyle/>
        <a:p>
          <a:endParaRPr lang="en-US"/>
        </a:p>
      </dgm:t>
    </dgm:pt>
    <dgm:pt modelId="{50C73973-0F39-40F8-A61F-174EB1588205}">
      <dgm:prSet/>
      <dgm:spPr/>
      <dgm:t>
        <a:bodyPr/>
        <a:lstStyle/>
        <a:p>
          <a:r>
            <a:rPr lang="en-US" dirty="0"/>
            <a:t>Forecasting GDP</a:t>
          </a:r>
        </a:p>
      </dgm:t>
    </dgm:pt>
    <dgm:pt modelId="{6DD3C851-4A9D-4C1F-BD99-184C95AEB05B}" type="parTrans" cxnId="{71D6AA80-44D0-4B8B-B866-1282A8CBFA87}">
      <dgm:prSet/>
      <dgm:spPr/>
      <dgm:t>
        <a:bodyPr/>
        <a:lstStyle/>
        <a:p>
          <a:endParaRPr lang="en-US"/>
        </a:p>
      </dgm:t>
    </dgm:pt>
    <dgm:pt modelId="{4A57588C-C436-46B0-B0DF-B45D829CB1B4}" type="sibTrans" cxnId="{71D6AA80-44D0-4B8B-B866-1282A8CBFA87}">
      <dgm:prSet/>
      <dgm:spPr/>
      <dgm:t>
        <a:bodyPr/>
        <a:lstStyle/>
        <a:p>
          <a:endParaRPr lang="en-US"/>
        </a:p>
      </dgm:t>
    </dgm:pt>
    <dgm:pt modelId="{E862D327-2734-4FEA-84FB-F0283DFDEE1B}">
      <dgm:prSet/>
      <dgm:spPr/>
      <dgm:t>
        <a:bodyPr/>
        <a:lstStyle/>
        <a:p>
          <a:r>
            <a:rPr lang="en-US" dirty="0"/>
            <a:t>Conclusion</a:t>
          </a:r>
        </a:p>
      </dgm:t>
    </dgm:pt>
    <dgm:pt modelId="{B928129A-2EE3-4C43-B1E8-A6A0753C60C2}" type="parTrans" cxnId="{C6A08ACB-E84E-4477-98CE-0583250E4DEF}">
      <dgm:prSet/>
      <dgm:spPr/>
      <dgm:t>
        <a:bodyPr/>
        <a:lstStyle/>
        <a:p>
          <a:endParaRPr lang="en-US"/>
        </a:p>
      </dgm:t>
    </dgm:pt>
    <dgm:pt modelId="{40AE56EA-1C4B-4EB7-8F9E-84751B690AC1}" type="sibTrans" cxnId="{C6A08ACB-E84E-4477-98CE-0583250E4DEF}">
      <dgm:prSet/>
      <dgm:spPr/>
      <dgm:t>
        <a:bodyPr/>
        <a:lstStyle/>
        <a:p>
          <a:endParaRPr lang="en-US"/>
        </a:p>
      </dgm:t>
    </dgm:pt>
    <dgm:pt modelId="{034D54E6-361C-AA40-A183-67B8028FFF9E}" type="pres">
      <dgm:prSet presAssocID="{14602EE3-1424-4A3D-A29C-75C5DA59EF20}" presName="vert0" presStyleCnt="0">
        <dgm:presLayoutVars>
          <dgm:dir/>
          <dgm:animOne val="branch"/>
          <dgm:animLvl val="lvl"/>
        </dgm:presLayoutVars>
      </dgm:prSet>
      <dgm:spPr/>
    </dgm:pt>
    <dgm:pt modelId="{FD33FD96-5584-1F4F-A07F-3550F9C89C3D}" type="pres">
      <dgm:prSet presAssocID="{F9A315AD-32E6-4853-90E3-83BF96335658}" presName="thickLine" presStyleLbl="alignNode1" presStyleIdx="0" presStyleCnt="4"/>
      <dgm:spPr/>
    </dgm:pt>
    <dgm:pt modelId="{459EF466-0951-6D4C-8E62-2192AC517155}" type="pres">
      <dgm:prSet presAssocID="{F9A315AD-32E6-4853-90E3-83BF96335658}" presName="horz1" presStyleCnt="0"/>
      <dgm:spPr/>
    </dgm:pt>
    <dgm:pt modelId="{6DEE8A35-9B74-234B-BC80-7BF7D1734CB2}" type="pres">
      <dgm:prSet presAssocID="{F9A315AD-32E6-4853-90E3-83BF96335658}" presName="tx1" presStyleLbl="revTx" presStyleIdx="0" presStyleCnt="4"/>
      <dgm:spPr/>
    </dgm:pt>
    <dgm:pt modelId="{380A0E61-BA8F-A54C-9276-67A8B057E164}" type="pres">
      <dgm:prSet presAssocID="{F9A315AD-32E6-4853-90E3-83BF96335658}" presName="vert1" presStyleCnt="0"/>
      <dgm:spPr/>
    </dgm:pt>
    <dgm:pt modelId="{67AF7BF1-3EA4-AB42-AA42-019B8E00A7A7}" type="pres">
      <dgm:prSet presAssocID="{C22473C7-31BD-4126-9799-1A2A30468414}" presName="thickLine" presStyleLbl="alignNode1" presStyleIdx="1" presStyleCnt="4"/>
      <dgm:spPr/>
    </dgm:pt>
    <dgm:pt modelId="{0026E083-C45B-A44E-8602-BB90A5EA052A}" type="pres">
      <dgm:prSet presAssocID="{C22473C7-31BD-4126-9799-1A2A30468414}" presName="horz1" presStyleCnt="0"/>
      <dgm:spPr/>
    </dgm:pt>
    <dgm:pt modelId="{E2F87F17-E60B-9B40-8B88-50A85892C2C1}" type="pres">
      <dgm:prSet presAssocID="{C22473C7-31BD-4126-9799-1A2A30468414}" presName="tx1" presStyleLbl="revTx" presStyleIdx="1" presStyleCnt="4"/>
      <dgm:spPr/>
    </dgm:pt>
    <dgm:pt modelId="{5690321F-D9CD-044B-BC93-8661B54BF1B0}" type="pres">
      <dgm:prSet presAssocID="{C22473C7-31BD-4126-9799-1A2A30468414}" presName="vert1" presStyleCnt="0"/>
      <dgm:spPr/>
    </dgm:pt>
    <dgm:pt modelId="{F2E50C8B-3EDC-A844-B3CF-C98250FB6794}" type="pres">
      <dgm:prSet presAssocID="{50C73973-0F39-40F8-A61F-174EB1588205}" presName="thickLine" presStyleLbl="alignNode1" presStyleIdx="2" presStyleCnt="4"/>
      <dgm:spPr/>
    </dgm:pt>
    <dgm:pt modelId="{87E0BD02-E9A1-6D4C-9BD5-30BE1CDD3F0C}" type="pres">
      <dgm:prSet presAssocID="{50C73973-0F39-40F8-A61F-174EB1588205}" presName="horz1" presStyleCnt="0"/>
      <dgm:spPr/>
    </dgm:pt>
    <dgm:pt modelId="{0C968A67-C8DB-394F-9C69-7A9B4B39B8DA}" type="pres">
      <dgm:prSet presAssocID="{50C73973-0F39-40F8-A61F-174EB1588205}" presName="tx1" presStyleLbl="revTx" presStyleIdx="2" presStyleCnt="4"/>
      <dgm:spPr/>
    </dgm:pt>
    <dgm:pt modelId="{E640DBB5-0262-3D4B-8586-2BF1439AF6DC}" type="pres">
      <dgm:prSet presAssocID="{50C73973-0F39-40F8-A61F-174EB1588205}" presName="vert1" presStyleCnt="0"/>
      <dgm:spPr/>
    </dgm:pt>
    <dgm:pt modelId="{409322C6-9B46-8D40-84D1-BC73A6C33E51}" type="pres">
      <dgm:prSet presAssocID="{E862D327-2734-4FEA-84FB-F0283DFDEE1B}" presName="thickLine" presStyleLbl="alignNode1" presStyleIdx="3" presStyleCnt="4"/>
      <dgm:spPr/>
    </dgm:pt>
    <dgm:pt modelId="{281EA6FD-CE7E-3447-A4D1-ED2F8E365C3C}" type="pres">
      <dgm:prSet presAssocID="{E862D327-2734-4FEA-84FB-F0283DFDEE1B}" presName="horz1" presStyleCnt="0"/>
      <dgm:spPr/>
    </dgm:pt>
    <dgm:pt modelId="{49872EFE-04E0-0949-81A8-57CF980944F8}" type="pres">
      <dgm:prSet presAssocID="{E862D327-2734-4FEA-84FB-F0283DFDEE1B}" presName="tx1" presStyleLbl="revTx" presStyleIdx="3" presStyleCnt="4"/>
      <dgm:spPr/>
    </dgm:pt>
    <dgm:pt modelId="{39532108-0AF1-D649-BB95-8927DA49023E}" type="pres">
      <dgm:prSet presAssocID="{E862D327-2734-4FEA-84FB-F0283DFDEE1B}" presName="vert1" presStyleCnt="0"/>
      <dgm:spPr/>
    </dgm:pt>
  </dgm:ptLst>
  <dgm:cxnLst>
    <dgm:cxn modelId="{47CEEB10-B059-425C-9D4D-4BA7C30230EF}" srcId="{14602EE3-1424-4A3D-A29C-75C5DA59EF20}" destId="{C22473C7-31BD-4126-9799-1A2A30468414}" srcOrd="1" destOrd="0" parTransId="{997D99DB-0E90-4BE4-B8C9-E92EEDEA60E3}" sibTransId="{A5E2362C-F48E-469B-8494-D6F1D01FF41E}"/>
    <dgm:cxn modelId="{16A4941C-B0AF-B74B-8734-6598BF735688}" type="presOf" srcId="{14602EE3-1424-4A3D-A29C-75C5DA59EF20}" destId="{034D54E6-361C-AA40-A183-67B8028FFF9E}" srcOrd="0" destOrd="0" presId="urn:microsoft.com/office/officeart/2008/layout/LinedList"/>
    <dgm:cxn modelId="{07FB7933-5723-47B7-B0CC-88E480E0E417}" srcId="{14602EE3-1424-4A3D-A29C-75C5DA59EF20}" destId="{F9A315AD-32E6-4853-90E3-83BF96335658}" srcOrd="0" destOrd="0" parTransId="{8EA4A8F0-E523-422D-92B3-315160F02FEA}" sibTransId="{C144D6F5-3A26-4875-A6D7-F649F2DCC2C8}"/>
    <dgm:cxn modelId="{512C6844-AFFA-8E43-9CEE-FC6F35A8B8B2}" type="presOf" srcId="{E862D327-2734-4FEA-84FB-F0283DFDEE1B}" destId="{49872EFE-04E0-0949-81A8-57CF980944F8}" srcOrd="0" destOrd="0" presId="urn:microsoft.com/office/officeart/2008/layout/LinedList"/>
    <dgm:cxn modelId="{27261F5E-9128-D04D-AD43-F9A0AFBE6B02}" type="presOf" srcId="{50C73973-0F39-40F8-A61F-174EB1588205}" destId="{0C968A67-C8DB-394F-9C69-7A9B4B39B8DA}" srcOrd="0" destOrd="0" presId="urn:microsoft.com/office/officeart/2008/layout/LinedList"/>
    <dgm:cxn modelId="{71D6AA80-44D0-4B8B-B866-1282A8CBFA87}" srcId="{14602EE3-1424-4A3D-A29C-75C5DA59EF20}" destId="{50C73973-0F39-40F8-A61F-174EB1588205}" srcOrd="2" destOrd="0" parTransId="{6DD3C851-4A9D-4C1F-BD99-184C95AEB05B}" sibTransId="{4A57588C-C436-46B0-B0DF-B45D829CB1B4}"/>
    <dgm:cxn modelId="{DDE99087-1701-AC44-B7DD-3168649A3BEE}" type="presOf" srcId="{C22473C7-31BD-4126-9799-1A2A30468414}" destId="{E2F87F17-E60B-9B40-8B88-50A85892C2C1}" srcOrd="0" destOrd="0" presId="urn:microsoft.com/office/officeart/2008/layout/LinedList"/>
    <dgm:cxn modelId="{617D258D-C742-A849-AD01-7B3EF3C49C4B}" type="presOf" srcId="{F9A315AD-32E6-4853-90E3-83BF96335658}" destId="{6DEE8A35-9B74-234B-BC80-7BF7D1734CB2}" srcOrd="0" destOrd="0" presId="urn:microsoft.com/office/officeart/2008/layout/LinedList"/>
    <dgm:cxn modelId="{C6A08ACB-E84E-4477-98CE-0583250E4DEF}" srcId="{14602EE3-1424-4A3D-A29C-75C5DA59EF20}" destId="{E862D327-2734-4FEA-84FB-F0283DFDEE1B}" srcOrd="3" destOrd="0" parTransId="{B928129A-2EE3-4C43-B1E8-A6A0753C60C2}" sibTransId="{40AE56EA-1C4B-4EB7-8F9E-84751B690AC1}"/>
    <dgm:cxn modelId="{CF173D01-426B-A949-A0C9-B4C22BACD1A3}" type="presParOf" srcId="{034D54E6-361C-AA40-A183-67B8028FFF9E}" destId="{FD33FD96-5584-1F4F-A07F-3550F9C89C3D}" srcOrd="0" destOrd="0" presId="urn:microsoft.com/office/officeart/2008/layout/LinedList"/>
    <dgm:cxn modelId="{2C4DF178-505B-0545-82D9-C406D97E0E0C}" type="presParOf" srcId="{034D54E6-361C-AA40-A183-67B8028FFF9E}" destId="{459EF466-0951-6D4C-8E62-2192AC517155}" srcOrd="1" destOrd="0" presId="urn:microsoft.com/office/officeart/2008/layout/LinedList"/>
    <dgm:cxn modelId="{431F573C-549D-884F-A01A-BCBF0C1CD112}" type="presParOf" srcId="{459EF466-0951-6D4C-8E62-2192AC517155}" destId="{6DEE8A35-9B74-234B-BC80-7BF7D1734CB2}" srcOrd="0" destOrd="0" presId="urn:microsoft.com/office/officeart/2008/layout/LinedList"/>
    <dgm:cxn modelId="{CA72A65E-E38E-894C-AD3D-8B28DA7C8233}" type="presParOf" srcId="{459EF466-0951-6D4C-8E62-2192AC517155}" destId="{380A0E61-BA8F-A54C-9276-67A8B057E164}" srcOrd="1" destOrd="0" presId="urn:microsoft.com/office/officeart/2008/layout/LinedList"/>
    <dgm:cxn modelId="{FF8C088A-539A-924A-933D-A89A982133C9}" type="presParOf" srcId="{034D54E6-361C-AA40-A183-67B8028FFF9E}" destId="{67AF7BF1-3EA4-AB42-AA42-019B8E00A7A7}" srcOrd="2" destOrd="0" presId="urn:microsoft.com/office/officeart/2008/layout/LinedList"/>
    <dgm:cxn modelId="{EB424625-52F5-DC41-B725-3CE74D3F20B0}" type="presParOf" srcId="{034D54E6-361C-AA40-A183-67B8028FFF9E}" destId="{0026E083-C45B-A44E-8602-BB90A5EA052A}" srcOrd="3" destOrd="0" presId="urn:microsoft.com/office/officeart/2008/layout/LinedList"/>
    <dgm:cxn modelId="{845A4855-4038-604F-8879-97805A1199DB}" type="presParOf" srcId="{0026E083-C45B-A44E-8602-BB90A5EA052A}" destId="{E2F87F17-E60B-9B40-8B88-50A85892C2C1}" srcOrd="0" destOrd="0" presId="urn:microsoft.com/office/officeart/2008/layout/LinedList"/>
    <dgm:cxn modelId="{DD76141B-3802-024C-B405-43C464D171B4}" type="presParOf" srcId="{0026E083-C45B-A44E-8602-BB90A5EA052A}" destId="{5690321F-D9CD-044B-BC93-8661B54BF1B0}" srcOrd="1" destOrd="0" presId="urn:microsoft.com/office/officeart/2008/layout/LinedList"/>
    <dgm:cxn modelId="{D4C0A61C-0BC0-0C44-9588-0962C2278AC4}" type="presParOf" srcId="{034D54E6-361C-AA40-A183-67B8028FFF9E}" destId="{F2E50C8B-3EDC-A844-B3CF-C98250FB6794}" srcOrd="4" destOrd="0" presId="urn:microsoft.com/office/officeart/2008/layout/LinedList"/>
    <dgm:cxn modelId="{E861366A-28DF-C649-857B-1BC242E351D0}" type="presParOf" srcId="{034D54E6-361C-AA40-A183-67B8028FFF9E}" destId="{87E0BD02-E9A1-6D4C-9BD5-30BE1CDD3F0C}" srcOrd="5" destOrd="0" presId="urn:microsoft.com/office/officeart/2008/layout/LinedList"/>
    <dgm:cxn modelId="{32E30523-D219-1F49-AB6D-B032365D9D1F}" type="presParOf" srcId="{87E0BD02-E9A1-6D4C-9BD5-30BE1CDD3F0C}" destId="{0C968A67-C8DB-394F-9C69-7A9B4B39B8DA}" srcOrd="0" destOrd="0" presId="urn:microsoft.com/office/officeart/2008/layout/LinedList"/>
    <dgm:cxn modelId="{A0D37EF3-5804-2D4A-8409-F6768A96BEAA}" type="presParOf" srcId="{87E0BD02-E9A1-6D4C-9BD5-30BE1CDD3F0C}" destId="{E640DBB5-0262-3D4B-8586-2BF1439AF6DC}" srcOrd="1" destOrd="0" presId="urn:microsoft.com/office/officeart/2008/layout/LinedList"/>
    <dgm:cxn modelId="{82649314-7BEC-EA47-BB9C-14A4B155F070}" type="presParOf" srcId="{034D54E6-361C-AA40-A183-67B8028FFF9E}" destId="{409322C6-9B46-8D40-84D1-BC73A6C33E51}" srcOrd="6" destOrd="0" presId="urn:microsoft.com/office/officeart/2008/layout/LinedList"/>
    <dgm:cxn modelId="{686BA9C1-8F11-1E4D-91F4-A2CA97D73E46}" type="presParOf" srcId="{034D54E6-361C-AA40-A183-67B8028FFF9E}" destId="{281EA6FD-CE7E-3447-A4D1-ED2F8E365C3C}" srcOrd="7" destOrd="0" presId="urn:microsoft.com/office/officeart/2008/layout/LinedList"/>
    <dgm:cxn modelId="{7401D8E6-B260-2344-923C-036485A5345A}" type="presParOf" srcId="{281EA6FD-CE7E-3447-A4D1-ED2F8E365C3C}" destId="{49872EFE-04E0-0949-81A8-57CF980944F8}" srcOrd="0" destOrd="0" presId="urn:microsoft.com/office/officeart/2008/layout/LinedList"/>
    <dgm:cxn modelId="{1666B097-CCE6-BD41-A1D8-07D0F3073EA2}" type="presParOf" srcId="{281EA6FD-CE7E-3447-A4D1-ED2F8E365C3C}" destId="{39532108-0AF1-D649-BB95-8927DA49023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4602EE3-1424-4A3D-A29C-75C5DA59EF20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F9A315AD-32E6-4853-90E3-83BF9633565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Datasets</a:t>
          </a:r>
        </a:p>
      </dgm:t>
    </dgm:pt>
    <dgm:pt modelId="{8EA4A8F0-E523-422D-92B3-315160F02FEA}" type="parTrans" cxnId="{07FB7933-5723-47B7-B0CC-88E480E0E417}">
      <dgm:prSet/>
      <dgm:spPr/>
      <dgm:t>
        <a:bodyPr/>
        <a:lstStyle/>
        <a:p>
          <a:endParaRPr lang="en-US"/>
        </a:p>
      </dgm:t>
    </dgm:pt>
    <dgm:pt modelId="{C144D6F5-3A26-4875-A6D7-F649F2DCC2C8}" type="sibTrans" cxnId="{07FB7933-5723-47B7-B0CC-88E480E0E417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22473C7-31BD-4126-9799-1A2A3046841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Source</a:t>
          </a:r>
        </a:p>
      </dgm:t>
    </dgm:pt>
    <dgm:pt modelId="{997D99DB-0E90-4BE4-B8C9-E92EEDEA60E3}" type="parTrans" cxnId="{47CEEB10-B059-425C-9D4D-4BA7C30230EF}">
      <dgm:prSet/>
      <dgm:spPr/>
      <dgm:t>
        <a:bodyPr/>
        <a:lstStyle/>
        <a:p>
          <a:endParaRPr lang="en-US"/>
        </a:p>
      </dgm:t>
    </dgm:pt>
    <dgm:pt modelId="{A5E2362C-F48E-469B-8494-D6F1D01FF41E}" type="sibTrans" cxnId="{47CEEB10-B059-425C-9D4D-4BA7C30230EF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50C73973-0F39-40F8-A61F-174EB158820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ETL  </a:t>
          </a:r>
        </a:p>
      </dgm:t>
    </dgm:pt>
    <dgm:pt modelId="{6DD3C851-4A9D-4C1F-BD99-184C95AEB05B}" type="parTrans" cxnId="{71D6AA80-44D0-4B8B-B866-1282A8CBFA87}">
      <dgm:prSet/>
      <dgm:spPr/>
      <dgm:t>
        <a:bodyPr/>
        <a:lstStyle/>
        <a:p>
          <a:endParaRPr lang="en-US"/>
        </a:p>
      </dgm:t>
    </dgm:pt>
    <dgm:pt modelId="{4A57588C-C436-46B0-B0DF-B45D829CB1B4}" type="sibTrans" cxnId="{71D6AA80-44D0-4B8B-B866-1282A8CBFA87}">
      <dgm:prSet/>
      <dgm:spPr/>
      <dgm:t>
        <a:bodyPr/>
        <a:lstStyle/>
        <a:p>
          <a:endParaRPr lang="en-US"/>
        </a:p>
      </dgm:t>
    </dgm:pt>
    <dgm:pt modelId="{5391E9B5-F9D5-4D4C-9431-A63A3A1AAD47}" type="pres">
      <dgm:prSet presAssocID="{14602EE3-1424-4A3D-A29C-75C5DA59EF20}" presName="root" presStyleCnt="0">
        <dgm:presLayoutVars>
          <dgm:dir/>
          <dgm:resizeHandles val="exact"/>
        </dgm:presLayoutVars>
      </dgm:prSet>
      <dgm:spPr/>
    </dgm:pt>
    <dgm:pt modelId="{1E0305A8-CA1A-47DD-BB14-25BB5F4D21D7}" type="pres">
      <dgm:prSet presAssocID="{14602EE3-1424-4A3D-A29C-75C5DA59EF20}" presName="container" presStyleCnt="0">
        <dgm:presLayoutVars>
          <dgm:dir/>
          <dgm:resizeHandles val="exact"/>
        </dgm:presLayoutVars>
      </dgm:prSet>
      <dgm:spPr/>
    </dgm:pt>
    <dgm:pt modelId="{97BCA3E1-09DB-43B8-B713-04C169170EC4}" type="pres">
      <dgm:prSet presAssocID="{F9A315AD-32E6-4853-90E3-83BF96335658}" presName="compNode" presStyleCnt="0"/>
      <dgm:spPr/>
    </dgm:pt>
    <dgm:pt modelId="{0AB0626A-BB3E-411A-9E68-1BE46F4FA154}" type="pres">
      <dgm:prSet presAssocID="{F9A315AD-32E6-4853-90E3-83BF96335658}" presName="iconBgRect" presStyleLbl="bgShp" presStyleIdx="0" presStyleCnt="3"/>
      <dgm:spPr/>
    </dgm:pt>
    <dgm:pt modelId="{C604F7FD-04E2-4BC8-98D3-0116B73A0803}" type="pres">
      <dgm:prSet presAssocID="{F9A315AD-32E6-4853-90E3-83BF9633565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2105992F-B85A-4232-A79B-69E6C886C629}" type="pres">
      <dgm:prSet presAssocID="{F9A315AD-32E6-4853-90E3-83BF96335658}" presName="spaceRect" presStyleCnt="0"/>
      <dgm:spPr/>
    </dgm:pt>
    <dgm:pt modelId="{17C1B8D8-F634-4594-9E39-D371A76248F9}" type="pres">
      <dgm:prSet presAssocID="{F9A315AD-32E6-4853-90E3-83BF96335658}" presName="textRect" presStyleLbl="revTx" presStyleIdx="0" presStyleCnt="3">
        <dgm:presLayoutVars>
          <dgm:chMax val="1"/>
          <dgm:chPref val="1"/>
        </dgm:presLayoutVars>
      </dgm:prSet>
      <dgm:spPr/>
    </dgm:pt>
    <dgm:pt modelId="{1CA68B83-DA19-471F-A920-B40D412BD8E9}" type="pres">
      <dgm:prSet presAssocID="{C144D6F5-3A26-4875-A6D7-F649F2DCC2C8}" presName="sibTrans" presStyleLbl="sibTrans2D1" presStyleIdx="0" presStyleCnt="0"/>
      <dgm:spPr/>
    </dgm:pt>
    <dgm:pt modelId="{9F2FC8DE-F28B-45EA-B5CE-3C7D286B1B38}" type="pres">
      <dgm:prSet presAssocID="{C22473C7-31BD-4126-9799-1A2A30468414}" presName="compNode" presStyleCnt="0"/>
      <dgm:spPr/>
    </dgm:pt>
    <dgm:pt modelId="{7A656F35-754D-4543-90F2-68D5B05A28A6}" type="pres">
      <dgm:prSet presAssocID="{C22473C7-31BD-4126-9799-1A2A30468414}" presName="iconBgRect" presStyleLbl="bgShp" presStyleIdx="1" presStyleCnt="3"/>
      <dgm:spPr/>
    </dgm:pt>
    <dgm:pt modelId="{CCF7A178-310C-491F-9840-34F1DD96DCC3}" type="pres">
      <dgm:prSet presAssocID="{C22473C7-31BD-4126-9799-1A2A3046841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400A3D46-67A5-4692-A5CC-7785C67AD06F}" type="pres">
      <dgm:prSet presAssocID="{C22473C7-31BD-4126-9799-1A2A30468414}" presName="spaceRect" presStyleCnt="0"/>
      <dgm:spPr/>
    </dgm:pt>
    <dgm:pt modelId="{A6E9183D-5983-4EB2-9870-CEECC1A5416E}" type="pres">
      <dgm:prSet presAssocID="{C22473C7-31BD-4126-9799-1A2A30468414}" presName="textRect" presStyleLbl="revTx" presStyleIdx="1" presStyleCnt="3">
        <dgm:presLayoutVars>
          <dgm:chMax val="1"/>
          <dgm:chPref val="1"/>
        </dgm:presLayoutVars>
      </dgm:prSet>
      <dgm:spPr/>
    </dgm:pt>
    <dgm:pt modelId="{968B5CB4-3EA1-4BB5-A40C-B7423BBBE410}" type="pres">
      <dgm:prSet presAssocID="{A5E2362C-F48E-469B-8494-D6F1D01FF41E}" presName="sibTrans" presStyleLbl="sibTrans2D1" presStyleIdx="0" presStyleCnt="0"/>
      <dgm:spPr/>
    </dgm:pt>
    <dgm:pt modelId="{D59A51AD-F0F3-4F7E-AEBD-326F2540B71B}" type="pres">
      <dgm:prSet presAssocID="{50C73973-0F39-40F8-A61F-174EB1588205}" presName="compNode" presStyleCnt="0"/>
      <dgm:spPr/>
    </dgm:pt>
    <dgm:pt modelId="{B12C5EC3-28F1-47EE-AAB4-9EDBC6725F0B}" type="pres">
      <dgm:prSet presAssocID="{50C73973-0F39-40F8-A61F-174EB1588205}" presName="iconBgRect" presStyleLbl="bgShp" presStyleIdx="2" presStyleCnt="3"/>
      <dgm:spPr/>
    </dgm:pt>
    <dgm:pt modelId="{502B6157-6B93-4627-887C-3B107B1BDBFF}" type="pres">
      <dgm:prSet presAssocID="{50C73973-0F39-40F8-A61F-174EB158820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9B74EE08-930A-461F-B145-5DADD8EFC7A4}" type="pres">
      <dgm:prSet presAssocID="{50C73973-0F39-40F8-A61F-174EB1588205}" presName="spaceRect" presStyleCnt="0"/>
      <dgm:spPr/>
    </dgm:pt>
    <dgm:pt modelId="{B443042B-A8F9-4EC5-84F4-9A5C35B83CFB}" type="pres">
      <dgm:prSet presAssocID="{50C73973-0F39-40F8-A61F-174EB1588205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47CEEB10-B059-425C-9D4D-4BA7C30230EF}" srcId="{14602EE3-1424-4A3D-A29C-75C5DA59EF20}" destId="{C22473C7-31BD-4126-9799-1A2A30468414}" srcOrd="1" destOrd="0" parTransId="{997D99DB-0E90-4BE4-B8C9-E92EEDEA60E3}" sibTransId="{A5E2362C-F48E-469B-8494-D6F1D01FF41E}"/>
    <dgm:cxn modelId="{90F2152D-F647-E44C-B5FA-C690E92BC27C}" type="presOf" srcId="{14602EE3-1424-4A3D-A29C-75C5DA59EF20}" destId="{5391E9B5-F9D5-4D4C-9431-A63A3A1AAD47}" srcOrd="0" destOrd="0" presId="urn:microsoft.com/office/officeart/2018/2/layout/IconCircleList"/>
    <dgm:cxn modelId="{07FB7933-5723-47B7-B0CC-88E480E0E417}" srcId="{14602EE3-1424-4A3D-A29C-75C5DA59EF20}" destId="{F9A315AD-32E6-4853-90E3-83BF96335658}" srcOrd="0" destOrd="0" parTransId="{8EA4A8F0-E523-422D-92B3-315160F02FEA}" sibTransId="{C144D6F5-3A26-4875-A6D7-F649F2DCC2C8}"/>
    <dgm:cxn modelId="{58EC8B54-717A-3B4F-92AC-32704649F1EC}" type="presOf" srcId="{F9A315AD-32E6-4853-90E3-83BF96335658}" destId="{17C1B8D8-F634-4594-9E39-D371A76248F9}" srcOrd="0" destOrd="0" presId="urn:microsoft.com/office/officeart/2018/2/layout/IconCircleList"/>
    <dgm:cxn modelId="{1AAC1F72-C77E-2641-9A10-673BAB5A7D98}" type="presOf" srcId="{50C73973-0F39-40F8-A61F-174EB1588205}" destId="{B443042B-A8F9-4EC5-84F4-9A5C35B83CFB}" srcOrd="0" destOrd="0" presId="urn:microsoft.com/office/officeart/2018/2/layout/IconCircleList"/>
    <dgm:cxn modelId="{71D6AA80-44D0-4B8B-B866-1282A8CBFA87}" srcId="{14602EE3-1424-4A3D-A29C-75C5DA59EF20}" destId="{50C73973-0F39-40F8-A61F-174EB1588205}" srcOrd="2" destOrd="0" parTransId="{6DD3C851-4A9D-4C1F-BD99-184C95AEB05B}" sibTransId="{4A57588C-C436-46B0-B0DF-B45D829CB1B4}"/>
    <dgm:cxn modelId="{B066D283-8E66-7144-A0FA-EBE0559B9CC6}" type="presOf" srcId="{A5E2362C-F48E-469B-8494-D6F1D01FF41E}" destId="{968B5CB4-3EA1-4BB5-A40C-B7423BBBE410}" srcOrd="0" destOrd="0" presId="urn:microsoft.com/office/officeart/2018/2/layout/IconCircleList"/>
    <dgm:cxn modelId="{C153D19A-00B0-1B4E-B9C5-3A47D773F764}" type="presOf" srcId="{C144D6F5-3A26-4875-A6D7-F649F2DCC2C8}" destId="{1CA68B83-DA19-471F-A920-B40D412BD8E9}" srcOrd="0" destOrd="0" presId="urn:microsoft.com/office/officeart/2018/2/layout/IconCircleList"/>
    <dgm:cxn modelId="{90E17CE2-51F3-6545-872B-4A94C41CEDB6}" type="presOf" srcId="{C22473C7-31BD-4126-9799-1A2A30468414}" destId="{A6E9183D-5983-4EB2-9870-CEECC1A5416E}" srcOrd="0" destOrd="0" presId="urn:microsoft.com/office/officeart/2018/2/layout/IconCircleList"/>
    <dgm:cxn modelId="{43F03B7C-FED5-7441-84D4-E0692368328B}" type="presParOf" srcId="{5391E9B5-F9D5-4D4C-9431-A63A3A1AAD47}" destId="{1E0305A8-CA1A-47DD-BB14-25BB5F4D21D7}" srcOrd="0" destOrd="0" presId="urn:microsoft.com/office/officeart/2018/2/layout/IconCircleList"/>
    <dgm:cxn modelId="{ABFD94CA-F517-1240-80FE-CA86F98B2507}" type="presParOf" srcId="{1E0305A8-CA1A-47DD-BB14-25BB5F4D21D7}" destId="{97BCA3E1-09DB-43B8-B713-04C169170EC4}" srcOrd="0" destOrd="0" presId="urn:microsoft.com/office/officeart/2018/2/layout/IconCircleList"/>
    <dgm:cxn modelId="{048EED70-F660-2A4E-B35D-992B45F60C96}" type="presParOf" srcId="{97BCA3E1-09DB-43B8-B713-04C169170EC4}" destId="{0AB0626A-BB3E-411A-9E68-1BE46F4FA154}" srcOrd="0" destOrd="0" presId="urn:microsoft.com/office/officeart/2018/2/layout/IconCircleList"/>
    <dgm:cxn modelId="{53BECFA3-19C1-1746-8EA5-8F83694AA0A5}" type="presParOf" srcId="{97BCA3E1-09DB-43B8-B713-04C169170EC4}" destId="{C604F7FD-04E2-4BC8-98D3-0116B73A0803}" srcOrd="1" destOrd="0" presId="urn:microsoft.com/office/officeart/2018/2/layout/IconCircleList"/>
    <dgm:cxn modelId="{E922CCC9-799B-B04C-AF4D-3964578BC43A}" type="presParOf" srcId="{97BCA3E1-09DB-43B8-B713-04C169170EC4}" destId="{2105992F-B85A-4232-A79B-69E6C886C629}" srcOrd="2" destOrd="0" presId="urn:microsoft.com/office/officeart/2018/2/layout/IconCircleList"/>
    <dgm:cxn modelId="{0046228A-05AE-4943-B281-05F8C8D60ECD}" type="presParOf" srcId="{97BCA3E1-09DB-43B8-B713-04C169170EC4}" destId="{17C1B8D8-F634-4594-9E39-D371A76248F9}" srcOrd="3" destOrd="0" presId="urn:microsoft.com/office/officeart/2018/2/layout/IconCircleList"/>
    <dgm:cxn modelId="{8F2F385D-C848-1E4A-BCA1-EDCA20A8B668}" type="presParOf" srcId="{1E0305A8-CA1A-47DD-BB14-25BB5F4D21D7}" destId="{1CA68B83-DA19-471F-A920-B40D412BD8E9}" srcOrd="1" destOrd="0" presId="urn:microsoft.com/office/officeart/2018/2/layout/IconCircleList"/>
    <dgm:cxn modelId="{34A4C240-8ABF-BC48-9C7F-23125D42FE00}" type="presParOf" srcId="{1E0305A8-CA1A-47DD-BB14-25BB5F4D21D7}" destId="{9F2FC8DE-F28B-45EA-B5CE-3C7D286B1B38}" srcOrd="2" destOrd="0" presId="urn:microsoft.com/office/officeart/2018/2/layout/IconCircleList"/>
    <dgm:cxn modelId="{6562E521-0DF2-5E4D-9A8B-41F5B7C1CB69}" type="presParOf" srcId="{9F2FC8DE-F28B-45EA-B5CE-3C7D286B1B38}" destId="{7A656F35-754D-4543-90F2-68D5B05A28A6}" srcOrd="0" destOrd="0" presId="urn:microsoft.com/office/officeart/2018/2/layout/IconCircleList"/>
    <dgm:cxn modelId="{AC0F7524-1C2C-AE41-949E-EDA4F67BA8DC}" type="presParOf" srcId="{9F2FC8DE-F28B-45EA-B5CE-3C7D286B1B38}" destId="{CCF7A178-310C-491F-9840-34F1DD96DCC3}" srcOrd="1" destOrd="0" presId="urn:microsoft.com/office/officeart/2018/2/layout/IconCircleList"/>
    <dgm:cxn modelId="{5AC379FC-4E4C-8C41-9144-C0E90B85A73B}" type="presParOf" srcId="{9F2FC8DE-F28B-45EA-B5CE-3C7D286B1B38}" destId="{400A3D46-67A5-4692-A5CC-7785C67AD06F}" srcOrd="2" destOrd="0" presId="urn:microsoft.com/office/officeart/2018/2/layout/IconCircleList"/>
    <dgm:cxn modelId="{51B13B77-5B44-634C-A2F6-2D67F5B9359E}" type="presParOf" srcId="{9F2FC8DE-F28B-45EA-B5CE-3C7D286B1B38}" destId="{A6E9183D-5983-4EB2-9870-CEECC1A5416E}" srcOrd="3" destOrd="0" presId="urn:microsoft.com/office/officeart/2018/2/layout/IconCircleList"/>
    <dgm:cxn modelId="{68A7816B-D02B-B24D-BED9-B016F0240B2F}" type="presParOf" srcId="{1E0305A8-CA1A-47DD-BB14-25BB5F4D21D7}" destId="{968B5CB4-3EA1-4BB5-A40C-B7423BBBE410}" srcOrd="3" destOrd="0" presId="urn:microsoft.com/office/officeart/2018/2/layout/IconCircleList"/>
    <dgm:cxn modelId="{FF699873-2887-FA4D-B677-EA918ABC52B6}" type="presParOf" srcId="{1E0305A8-CA1A-47DD-BB14-25BB5F4D21D7}" destId="{D59A51AD-F0F3-4F7E-AEBD-326F2540B71B}" srcOrd="4" destOrd="0" presId="urn:microsoft.com/office/officeart/2018/2/layout/IconCircleList"/>
    <dgm:cxn modelId="{EC71F33C-F7BC-BA47-A511-91008E6A902C}" type="presParOf" srcId="{D59A51AD-F0F3-4F7E-AEBD-326F2540B71B}" destId="{B12C5EC3-28F1-47EE-AAB4-9EDBC6725F0B}" srcOrd="0" destOrd="0" presId="urn:microsoft.com/office/officeart/2018/2/layout/IconCircleList"/>
    <dgm:cxn modelId="{14228AE8-9FA2-F84F-93A2-3639E8365D18}" type="presParOf" srcId="{D59A51AD-F0F3-4F7E-AEBD-326F2540B71B}" destId="{502B6157-6B93-4627-887C-3B107B1BDBFF}" srcOrd="1" destOrd="0" presId="urn:microsoft.com/office/officeart/2018/2/layout/IconCircleList"/>
    <dgm:cxn modelId="{5C2C34A0-9525-8745-B61A-13B4A560B04A}" type="presParOf" srcId="{D59A51AD-F0F3-4F7E-AEBD-326F2540B71B}" destId="{9B74EE08-930A-461F-B145-5DADD8EFC7A4}" srcOrd="2" destOrd="0" presId="urn:microsoft.com/office/officeart/2018/2/layout/IconCircleList"/>
    <dgm:cxn modelId="{A13E64C8-12E0-9344-AD5D-A43D5671B0D0}" type="presParOf" srcId="{D59A51AD-F0F3-4F7E-AEBD-326F2540B71B}" destId="{B443042B-A8F9-4EC5-84F4-9A5C35B83CFB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33FD96-5584-1F4F-A07F-3550F9C89C3D}">
      <dsp:nvSpPr>
        <dsp:cNvPr id="0" name=""/>
        <dsp:cNvSpPr/>
      </dsp:nvSpPr>
      <dsp:spPr>
        <a:xfrm>
          <a:off x="0" y="0"/>
          <a:ext cx="683260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DEE8A35-9B74-234B-BC80-7BF7D1734CB2}">
      <dsp:nvSpPr>
        <dsp:cNvPr id="0" name=""/>
        <dsp:cNvSpPr/>
      </dsp:nvSpPr>
      <dsp:spPr>
        <a:xfrm>
          <a:off x="0" y="0"/>
          <a:ext cx="6832600" cy="1006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260" tIns="175260" rIns="175260" bIns="175260" numCol="1" spcCol="1270" anchor="t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 dirty="0"/>
            <a:t>Overview</a:t>
          </a:r>
        </a:p>
      </dsp:txBody>
      <dsp:txXfrm>
        <a:off x="0" y="0"/>
        <a:ext cx="6832600" cy="1006031"/>
      </dsp:txXfrm>
    </dsp:sp>
    <dsp:sp modelId="{67AF7BF1-3EA4-AB42-AA42-019B8E00A7A7}">
      <dsp:nvSpPr>
        <dsp:cNvPr id="0" name=""/>
        <dsp:cNvSpPr/>
      </dsp:nvSpPr>
      <dsp:spPr>
        <a:xfrm>
          <a:off x="0" y="1006031"/>
          <a:ext cx="683260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2F87F17-E60B-9B40-8B88-50A85892C2C1}">
      <dsp:nvSpPr>
        <dsp:cNvPr id="0" name=""/>
        <dsp:cNvSpPr/>
      </dsp:nvSpPr>
      <dsp:spPr>
        <a:xfrm>
          <a:off x="0" y="1006031"/>
          <a:ext cx="6832600" cy="1006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260" tIns="175260" rIns="175260" bIns="175260" numCol="1" spcCol="1270" anchor="t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 dirty="0"/>
            <a:t>Intro to Macroeconomics</a:t>
          </a:r>
        </a:p>
      </dsp:txBody>
      <dsp:txXfrm>
        <a:off x="0" y="1006031"/>
        <a:ext cx="6832600" cy="1006031"/>
      </dsp:txXfrm>
    </dsp:sp>
    <dsp:sp modelId="{F2E50C8B-3EDC-A844-B3CF-C98250FB6794}">
      <dsp:nvSpPr>
        <dsp:cNvPr id="0" name=""/>
        <dsp:cNvSpPr/>
      </dsp:nvSpPr>
      <dsp:spPr>
        <a:xfrm>
          <a:off x="0" y="2012062"/>
          <a:ext cx="6832600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C968A67-C8DB-394F-9C69-7A9B4B39B8DA}">
      <dsp:nvSpPr>
        <dsp:cNvPr id="0" name=""/>
        <dsp:cNvSpPr/>
      </dsp:nvSpPr>
      <dsp:spPr>
        <a:xfrm>
          <a:off x="0" y="2012062"/>
          <a:ext cx="6832600" cy="1006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260" tIns="175260" rIns="175260" bIns="175260" numCol="1" spcCol="1270" anchor="t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 dirty="0"/>
            <a:t>Forecasting GDP</a:t>
          </a:r>
        </a:p>
      </dsp:txBody>
      <dsp:txXfrm>
        <a:off x="0" y="2012062"/>
        <a:ext cx="6832600" cy="1006031"/>
      </dsp:txXfrm>
    </dsp:sp>
    <dsp:sp modelId="{409322C6-9B46-8D40-84D1-BC73A6C33E51}">
      <dsp:nvSpPr>
        <dsp:cNvPr id="0" name=""/>
        <dsp:cNvSpPr/>
      </dsp:nvSpPr>
      <dsp:spPr>
        <a:xfrm>
          <a:off x="0" y="3018093"/>
          <a:ext cx="6832600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9872EFE-04E0-0949-81A8-57CF980944F8}">
      <dsp:nvSpPr>
        <dsp:cNvPr id="0" name=""/>
        <dsp:cNvSpPr/>
      </dsp:nvSpPr>
      <dsp:spPr>
        <a:xfrm>
          <a:off x="0" y="3018093"/>
          <a:ext cx="6832600" cy="1006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260" tIns="175260" rIns="175260" bIns="175260" numCol="1" spcCol="1270" anchor="t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 dirty="0"/>
            <a:t>Conclusion</a:t>
          </a:r>
        </a:p>
      </dsp:txBody>
      <dsp:txXfrm>
        <a:off x="0" y="3018093"/>
        <a:ext cx="6832600" cy="100603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B0626A-BB3E-411A-9E68-1BE46F4FA154}">
      <dsp:nvSpPr>
        <dsp:cNvPr id="0" name=""/>
        <dsp:cNvSpPr/>
      </dsp:nvSpPr>
      <dsp:spPr>
        <a:xfrm>
          <a:off x="205509" y="1640565"/>
          <a:ext cx="911674" cy="91167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04F7FD-04E2-4BC8-98D3-0116B73A0803}">
      <dsp:nvSpPr>
        <dsp:cNvPr id="0" name=""/>
        <dsp:cNvSpPr/>
      </dsp:nvSpPr>
      <dsp:spPr>
        <a:xfrm>
          <a:off x="396960" y="1832017"/>
          <a:ext cx="528770" cy="5287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C1B8D8-F634-4594-9E39-D371A76248F9}">
      <dsp:nvSpPr>
        <dsp:cNvPr id="0" name=""/>
        <dsp:cNvSpPr/>
      </dsp:nvSpPr>
      <dsp:spPr>
        <a:xfrm>
          <a:off x="1312541" y="1640565"/>
          <a:ext cx="2148945" cy="911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Datasets</a:t>
          </a:r>
        </a:p>
      </dsp:txBody>
      <dsp:txXfrm>
        <a:off x="1312541" y="1640565"/>
        <a:ext cx="2148945" cy="911674"/>
      </dsp:txXfrm>
    </dsp:sp>
    <dsp:sp modelId="{7A656F35-754D-4543-90F2-68D5B05A28A6}">
      <dsp:nvSpPr>
        <dsp:cNvPr id="0" name=""/>
        <dsp:cNvSpPr/>
      </dsp:nvSpPr>
      <dsp:spPr>
        <a:xfrm>
          <a:off x="3835925" y="1640565"/>
          <a:ext cx="911674" cy="91167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F7A178-310C-491F-9840-34F1DD96DCC3}">
      <dsp:nvSpPr>
        <dsp:cNvPr id="0" name=""/>
        <dsp:cNvSpPr/>
      </dsp:nvSpPr>
      <dsp:spPr>
        <a:xfrm>
          <a:off x="4027376" y="1832017"/>
          <a:ext cx="528770" cy="5287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E9183D-5983-4EB2-9870-CEECC1A5416E}">
      <dsp:nvSpPr>
        <dsp:cNvPr id="0" name=""/>
        <dsp:cNvSpPr/>
      </dsp:nvSpPr>
      <dsp:spPr>
        <a:xfrm>
          <a:off x="4942957" y="1640565"/>
          <a:ext cx="2148945" cy="911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Source</a:t>
          </a:r>
        </a:p>
      </dsp:txBody>
      <dsp:txXfrm>
        <a:off x="4942957" y="1640565"/>
        <a:ext cx="2148945" cy="911674"/>
      </dsp:txXfrm>
    </dsp:sp>
    <dsp:sp modelId="{B12C5EC3-28F1-47EE-AAB4-9EDBC6725F0B}">
      <dsp:nvSpPr>
        <dsp:cNvPr id="0" name=""/>
        <dsp:cNvSpPr/>
      </dsp:nvSpPr>
      <dsp:spPr>
        <a:xfrm>
          <a:off x="7466341" y="1640565"/>
          <a:ext cx="911674" cy="91167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2B6157-6B93-4627-887C-3B107B1BDBFF}">
      <dsp:nvSpPr>
        <dsp:cNvPr id="0" name=""/>
        <dsp:cNvSpPr/>
      </dsp:nvSpPr>
      <dsp:spPr>
        <a:xfrm>
          <a:off x="7657792" y="1832017"/>
          <a:ext cx="528770" cy="52877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43042B-A8F9-4EC5-84F4-9A5C35B83CFB}">
      <dsp:nvSpPr>
        <dsp:cNvPr id="0" name=""/>
        <dsp:cNvSpPr/>
      </dsp:nvSpPr>
      <dsp:spPr>
        <a:xfrm>
          <a:off x="8573374" y="1640565"/>
          <a:ext cx="2148945" cy="911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ETL  </a:t>
          </a:r>
        </a:p>
      </dsp:txBody>
      <dsp:txXfrm>
        <a:off x="8573374" y="1640565"/>
        <a:ext cx="2148945" cy="9116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89D89A-2813-DC4A-B123-FB80EC5938B7}" type="datetimeFigureOut">
              <a:rPr lang="en-US" smtClean="0"/>
              <a:t>2/8/23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3BACD-3C7D-CA44-BC7C-34C870F5D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079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183BF-8153-08EC-78BB-D4CEA435E5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CFDE8E-A794-76B8-EC21-1FA675652E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3E05D8-D4DB-7853-6BB0-CF08A650E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D7566-32CC-8840-980C-BA90F6B6E5CE}" type="datetime1">
              <a:rPr lang="en-CA" smtClean="0"/>
              <a:t>2023-02-08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5D701-4098-A696-34C9-1A129FA78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8BD0A8-4853-7B67-20B5-3B05BCAFA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608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8389A-0408-2ACC-DB94-BD153DF10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6094A3-CA43-39A0-42FB-577B80788C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B95E93-9E76-50B7-91FC-24F349960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BFD7-1382-954E-BFAC-E7A1B63AA87C}" type="datetime1">
              <a:rPr lang="en-CA" smtClean="0"/>
              <a:t>2023-02-08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4A138-C2DA-C095-576E-5E2206C55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FE96A2-0F1F-84CA-0B7C-8B89A8C7A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930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447D1A-C6DE-80B4-B49E-745B3B2D86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7BD8B0-3EAF-B11E-60CF-C939DC0D75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4B3344-FFDB-4EEF-F061-52F34CAD6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B78E1-B184-AA4A-8DC4-A25B331BE03D}" type="datetime1">
              <a:rPr lang="en-CA" smtClean="0"/>
              <a:t>2023-02-08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5AA468-D7C8-89A9-45EC-10F83F406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28EBA-2AF8-7764-AA9B-3796C923E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479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8CD44-A669-A293-F11B-3604848BA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13481-FD9A-0634-89B8-ACF8C1383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A6A1C4-1073-7A34-D4D6-AC9CB9496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A2B8B-CB49-D940-B15F-A4F45A5B0918}" type="datetime1">
              <a:rPr lang="en-CA" smtClean="0"/>
              <a:t>2023-02-08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C294BC-99F7-1FFA-D29E-2816F9D8F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063C36-CBB4-2C86-762F-0A8ECD95B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210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41DF0-0A7F-EF00-F243-9B7041768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C04CE6-CE98-110E-D380-E4DA755478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73B7FD-5C3A-8BA4-98CC-37166A1AD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59D2E-20DF-EC49-80B4-42BBD030B43E}" type="datetime1">
              <a:rPr lang="en-CA" smtClean="0"/>
              <a:t>2023-02-08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7FCFE-80A5-A645-70D7-B0E39A277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E05B3C-5027-97FE-96B0-44F091DE5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701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694EE-8E82-A881-AC74-B6CB368FC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A40CC-3A52-2A6F-87C5-AE40278875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71870E-7E9E-8A61-F314-8E366443BF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088F8A-C9D4-35DD-C117-947EEB277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03B25-5F84-504B-BA45-BB850D90CBB8}" type="datetime1">
              <a:rPr lang="en-CA" smtClean="0"/>
              <a:t>2023-02-08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ECF055-C8C3-4017-FF9C-977B618EA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777129-3F4B-8ADD-A988-D189C5C75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142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17ECB-C102-BCF7-0B22-DC05E9A30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C3A6E-9B83-3FEF-9E51-F56B3CA88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16132F-4D90-4C8D-6C6A-42108F5C75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128AB3-7418-9299-0DF4-2FAF7F33A0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8FBB9C-BE27-605D-E502-BCECD6DB1D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B0EF78-D9F9-B1FB-ACB1-437A1278F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58D28-B129-3745-870F-8894B1C5E572}" type="datetime1">
              <a:rPr lang="en-CA" smtClean="0"/>
              <a:t>2023-02-08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58FDD2-9471-E10A-62E2-246452BBC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0094C3-553B-9B45-8B1D-C4659A550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658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19773-ECF4-7B50-6FE1-AFD1A30E4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25B247-A9B5-1DFF-2267-E4C8CB975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75856-9871-7148-8C58-A8D3369C742C}" type="datetime1">
              <a:rPr lang="en-CA" smtClean="0"/>
              <a:t>2023-02-08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B48A1C-2BE8-E98E-CC82-4215E6810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DACBBF-7C98-740A-EE5B-72AF944AE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968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7084E5-1574-03D5-A83F-E8E04272D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A43CB-DE6C-2F41-9636-C5213964BD3A}" type="datetime1">
              <a:rPr lang="en-CA" smtClean="0"/>
              <a:t>2023-02-08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BD356C-1C57-2C75-28A1-1F8BD6E0A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184084-FE7D-3470-988F-6E85D70F7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148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B5B6-B7BB-4EF3-B6BF-1A70AB02B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5A506-CD86-A70D-6B09-527835E3A1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D823E1-071A-B3E1-11D5-30F407B3CC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BB28C2-E0F1-79D0-3C47-97346AEEA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65940-CF24-AB4F-A50E-E5919ABFB3DE}" type="datetime1">
              <a:rPr lang="en-CA" smtClean="0"/>
              <a:t>2023-02-08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C1D458-CB19-2653-4234-7CEFE3C9F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D7B707-D12E-E29A-76FB-6A63317F4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290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53DC0-D56A-8A78-A056-00F5F8AA4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0F9190-1677-14A2-391E-5523499ADE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F96C79-56FB-3850-45A9-7B566F77A6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0C56CA-3C82-4AE7-8310-1D776F238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2BDA8-9B0B-0843-96F0-B3A146C24957}" type="datetime1">
              <a:rPr lang="en-CA" smtClean="0"/>
              <a:t>2023-02-08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9D30CA-C064-C682-6746-19BBF9CD8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407DF4-4B81-7944-D049-BCCFCA89C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783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55F550-B8A6-D045-4753-527B85CE2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6C49E1-6246-2455-1237-153E57CA8D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37BFF-8934-4654-64C7-8A51706B16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2E418A-83B3-1949-92FB-F801F20732A1}" type="datetime1">
              <a:rPr lang="en-CA" smtClean="0"/>
              <a:t>2023-02-08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514A5-160E-4A5F-1237-74EF9DA5B3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7AA4A-44CC-8329-FA6E-A9217E44B3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967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University_of_Toronto" TargetMode="Externa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lickr.com/photos/62903305@N05/5892951272/" TargetMode="External"/><Relationship Id="rId3" Type="http://schemas.openxmlformats.org/officeDocument/2006/relationships/diagramLayout" Target="../diagrams/layout1.xml"/><Relationship Id="rId7" Type="http://schemas.openxmlformats.org/officeDocument/2006/relationships/image" Target="../media/image2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10" Type="http://schemas.openxmlformats.org/officeDocument/2006/relationships/hyperlink" Target="https://en.wikipedia.org/wiki/University_of_Toronto" TargetMode="Externa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hyperlink" Target="https://en.wikipedia.org/wiki/University_of_Toronto" TargetMode="External"/><Relationship Id="rId7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public.tableau.com/shared/YXW5QSG39?:display_count=n&amp;:origin=viz_share_link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University_of_Toronto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public.tableau.com/shared/YXW5QSG39?:display_count=n&amp;:origin=viz_share_link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University_of_Toronto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public.tableau.com/shared/YXW5QSG39?:display_count=n&amp;:origin=viz_share_link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University_of_Toronto" TargetMode="Externa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University_of_Toronto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University_of_Toronto" TargetMode="Externa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University_of_Toronto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6AE5C1-C2A5-0603-5F06-0576435D57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74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7CF620-54F0-0888-F89F-6A5E9C74C1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 GDP FORECASTING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CD3878-335C-A615-8754-6E57EA850B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By: Madiha Najam, Fatima Zahra El Mansouri, Tanvir, Shehryar Siddiqui</a:t>
            </a:r>
          </a:p>
          <a:p>
            <a:r>
              <a:rPr lang="en-US">
                <a:solidFill>
                  <a:srgbClr val="FFFFFF"/>
                </a:solidFill>
              </a:rPr>
              <a:t>https://github.com/siddi582/PfizerFinalProject-</a:t>
            </a:r>
          </a:p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FC2CD9-FAB7-CCC5-1D4A-B7F6466A1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6834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5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94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540FD7-1DD2-2D5E-8A11-C4176E9EE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</a:rPr>
              <a:t>Values </a:t>
            </a:r>
          </a:p>
        </p:txBody>
      </p:sp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0828B453-0FC6-AE6F-B736-D8BC1F2AF4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12963"/>
          <a:stretch/>
        </p:blipFill>
        <p:spPr>
          <a:xfrm>
            <a:off x="4040395" y="2092809"/>
            <a:ext cx="3456432" cy="1624570"/>
          </a:xfrm>
          <a:prstGeom prst="rect">
            <a:avLst/>
          </a:prstGeo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B000737-35EF-365C-6818-A3140D4079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76" r="3" b="3"/>
          <a:stretch/>
        </p:blipFill>
        <p:spPr>
          <a:xfrm>
            <a:off x="7770367" y="2092810"/>
            <a:ext cx="3456432" cy="162456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44D29-3EAF-C6D5-CBA5-D9EC371BD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4884873"/>
            <a:ext cx="7188199" cy="1292090"/>
          </a:xfrm>
        </p:spPr>
        <p:txBody>
          <a:bodyPr>
            <a:normAutofit/>
          </a:bodyPr>
          <a:lstStyle/>
          <a:p>
            <a:r>
              <a:rPr lang="en-US" sz="1800"/>
              <a:t> If someone wants to predict GDP, we drop GDP current and country name</a:t>
            </a:r>
          </a:p>
          <a:p>
            <a:r>
              <a:rPr lang="en-US" sz="1800"/>
              <a:t>They must provide economic indicators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D4D59C9-616C-3BA5-382D-1EEAA1289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4978" y="6356350"/>
            <a:ext cx="146882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D22F896-40B5-4ADD-8801-0D06FADFA095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1" name="Content Placeholder 5" descr="A picture containing logo&#10;&#10;Description automatically generated">
            <a:extLst>
              <a:ext uri="{FF2B5EF4-FFF2-40B4-BE49-F238E27FC236}">
                <a16:creationId xmlns:a16="http://schemas.microsoft.com/office/drawing/2014/main" id="{2455867B-2BD5-2413-4FD7-A4E0DED5B7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223147" y="159025"/>
            <a:ext cx="968853" cy="96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789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84099-BF8A-F174-5999-1C1AFC8F1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C2AC6E4A-0BB5-26C8-76AC-370DD7FFB9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7600" y="1924844"/>
            <a:ext cx="7416800" cy="415290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E73F4-3219-B1F5-A4C5-1ED8CEB35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373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73E42-66A4-7FE4-CC6C-28AEBDD92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B3A25-4910-7EE6-BC82-FE63F1FCF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2D4339-270F-3266-1ECA-82C3E2CA6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260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A7D9A-359E-04BC-CA4C-17D9ADF2D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760" y="764373"/>
            <a:ext cx="6832600" cy="1293028"/>
          </a:xfrm>
        </p:spPr>
        <p:txBody>
          <a:bodyPr>
            <a:normAutofit/>
          </a:bodyPr>
          <a:lstStyle/>
          <a:p>
            <a:r>
              <a:rPr lang="en-US" dirty="0"/>
              <a:t>Overview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1FC61AA-1057-02E7-D71C-0F5EB2974B4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61019143"/>
              </p:ext>
            </p:extLst>
          </p:nvPr>
        </p:nvGraphicFramePr>
        <p:xfrm>
          <a:off x="619760" y="2194560"/>
          <a:ext cx="6832600" cy="4024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7" descr="A red and white flag&#10;&#10;Description automatically generated with medium confidence">
            <a:extLst>
              <a:ext uri="{FF2B5EF4-FFF2-40B4-BE49-F238E27FC236}">
                <a16:creationId xmlns:a16="http://schemas.microsoft.com/office/drawing/2014/main" id="{22F580B9-55AA-1D3F-46F8-F8F80C14101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rcRect r="-4" b="1912"/>
          <a:stretch/>
        </p:blipFill>
        <p:spPr>
          <a:xfrm>
            <a:off x="7861238" y="933693"/>
            <a:ext cx="3644962" cy="23774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D79F777-14D6-CD62-4647-59765B402E27}"/>
              </a:ext>
            </a:extLst>
          </p:cNvPr>
          <p:cNvSpPr txBox="1"/>
          <p:nvPr/>
        </p:nvSpPr>
        <p:spPr>
          <a:xfrm>
            <a:off x="7537174" y="3883456"/>
            <a:ext cx="4654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Purpose: To give an overview of Canada’s Macroeconomics</a:t>
            </a:r>
          </a:p>
        </p:txBody>
      </p:sp>
      <p:pic>
        <p:nvPicPr>
          <p:cNvPr id="11" name="Picture 10" descr="A picture containing logo&#10;&#10;Description automatically generated">
            <a:extLst>
              <a:ext uri="{FF2B5EF4-FFF2-40B4-BE49-F238E27FC236}">
                <a16:creationId xmlns:a16="http://schemas.microsoft.com/office/drawing/2014/main" id="{5D874CB3-31D3-7758-F1D4-27E78E70DFD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11379477" y="5924307"/>
            <a:ext cx="933693" cy="933693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3E38270A-349E-6B7A-EFFE-FFB29A1FE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76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9A7D9A-359E-04BC-CA4C-17D9ADF2D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Dataset Overview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42DC3A9-7EA7-B493-0EF4-4F5C7003B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D22F896-40B5-4ADD-8801-0D06FADFA095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3" name="Content Placeholder 5" descr="A picture containing logo&#10;&#10;Description automatically generated">
            <a:extLst>
              <a:ext uri="{FF2B5EF4-FFF2-40B4-BE49-F238E27FC236}">
                <a16:creationId xmlns:a16="http://schemas.microsoft.com/office/drawing/2014/main" id="{6BBB6AC2-3D20-3184-F137-720BFA5509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1220098" y="196610"/>
            <a:ext cx="968853" cy="968853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1FC61AA-1057-02E7-D71C-0F5EB2974B4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4371994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198024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D7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491A5F-63C2-22B8-E6DC-B41EE4825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</a:rPr>
              <a:t>Exploring Canadian Data</a:t>
            </a:r>
            <a:br>
              <a:rPr lang="en-US" sz="2600">
                <a:solidFill>
                  <a:srgbClr val="FFFFFF"/>
                </a:solidFill>
              </a:rPr>
            </a:br>
            <a:r>
              <a:rPr lang="en-CA" sz="2600" b="0" i="0" u="sng">
                <a:solidFill>
                  <a:srgbClr val="FFFFFF"/>
                </a:solidFill>
                <a:effectLst/>
                <a:latin typeface="Slack-Lato"/>
                <a:hlinkClick r:id="rId2" tooltip="Link to Dashboard"/>
              </a:rPr>
              <a:t>Link to Dashboard</a:t>
            </a:r>
            <a:endParaRPr lang="en-US" sz="2600">
              <a:solidFill>
                <a:srgbClr val="FFFFFF"/>
              </a:solidFill>
            </a:endParaRP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303C8CB-582F-350E-8BFB-394478A242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1313410"/>
            <a:ext cx="7188199" cy="3090924"/>
          </a:xfrm>
          <a:prstGeom prst="rect">
            <a:avLst/>
          </a:prstGeom>
        </p:spPr>
      </p:pic>
      <p:pic>
        <p:nvPicPr>
          <p:cNvPr id="6" name="Content Placeholder 5" descr="A picture containing logo&#10;&#10;Description automatically generated">
            <a:extLst>
              <a:ext uri="{FF2B5EF4-FFF2-40B4-BE49-F238E27FC236}">
                <a16:creationId xmlns:a16="http://schemas.microsoft.com/office/drawing/2014/main" id="{2C23E666-FF6C-DCF4-CC78-C83BD06A01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223147" y="159025"/>
            <a:ext cx="968853" cy="96885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DF6D8B-5012-196B-FAF3-15C71990D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39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D7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491A5F-63C2-22B8-E6DC-B41EE4825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</a:rPr>
              <a:t>Exploring Canadian Data</a:t>
            </a:r>
            <a:br>
              <a:rPr lang="en-US" sz="2600">
                <a:solidFill>
                  <a:srgbClr val="FFFFFF"/>
                </a:solidFill>
              </a:rPr>
            </a:br>
            <a:r>
              <a:rPr lang="en-CA" sz="2600" b="0" i="0" u="sng">
                <a:solidFill>
                  <a:srgbClr val="FFFFFF"/>
                </a:solidFill>
                <a:effectLst/>
                <a:latin typeface="Slack-Lato"/>
                <a:hlinkClick r:id="rId2" tooltip="Link to Dashboard"/>
              </a:rPr>
              <a:t>Link to Dashboard</a:t>
            </a:r>
            <a:endParaRPr lang="en-US" sz="2600">
              <a:solidFill>
                <a:srgbClr val="FFFFFF"/>
              </a:solidFill>
            </a:endParaRP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303C8CB-582F-350E-8BFB-394478A242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1313410"/>
            <a:ext cx="7188199" cy="3090924"/>
          </a:xfrm>
          <a:prstGeom prst="rect">
            <a:avLst/>
          </a:prstGeom>
        </p:spPr>
      </p:pic>
      <p:pic>
        <p:nvPicPr>
          <p:cNvPr id="6" name="Content Placeholder 5" descr="A picture containing logo&#10;&#10;Description automatically generated">
            <a:extLst>
              <a:ext uri="{FF2B5EF4-FFF2-40B4-BE49-F238E27FC236}">
                <a16:creationId xmlns:a16="http://schemas.microsoft.com/office/drawing/2014/main" id="{2C23E666-FF6C-DCF4-CC78-C83BD06A01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223147" y="159025"/>
            <a:ext cx="968853" cy="96885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DF6D8B-5012-196B-FAF3-15C71990D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778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D7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491A5F-63C2-22B8-E6DC-B41EE4825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</a:rPr>
              <a:t>Exploring Canadian Data</a:t>
            </a:r>
            <a:br>
              <a:rPr lang="en-US" sz="2600">
                <a:solidFill>
                  <a:srgbClr val="FFFFFF"/>
                </a:solidFill>
              </a:rPr>
            </a:br>
            <a:r>
              <a:rPr lang="en-CA" sz="2600" b="0" i="0" u="sng">
                <a:solidFill>
                  <a:srgbClr val="FFFFFF"/>
                </a:solidFill>
                <a:effectLst/>
                <a:latin typeface="Slack-Lato"/>
                <a:hlinkClick r:id="rId2" tooltip="Link to Dashboard"/>
              </a:rPr>
              <a:t>Link to Dashboard</a:t>
            </a:r>
            <a:endParaRPr lang="en-US" sz="2600">
              <a:solidFill>
                <a:srgbClr val="FFFFFF"/>
              </a:solidFill>
            </a:endParaRP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303C8CB-582F-350E-8BFB-394478A242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1313410"/>
            <a:ext cx="7188199" cy="3090924"/>
          </a:xfrm>
          <a:prstGeom prst="rect">
            <a:avLst/>
          </a:prstGeom>
        </p:spPr>
      </p:pic>
      <p:pic>
        <p:nvPicPr>
          <p:cNvPr id="6" name="Content Placeholder 5" descr="A picture containing logo&#10;&#10;Description automatically generated">
            <a:extLst>
              <a:ext uri="{FF2B5EF4-FFF2-40B4-BE49-F238E27FC236}">
                <a16:creationId xmlns:a16="http://schemas.microsoft.com/office/drawing/2014/main" id="{2C23E666-FF6C-DCF4-CC78-C83BD06A01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223147" y="159025"/>
            <a:ext cx="968853" cy="96885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DF6D8B-5012-196B-FAF3-15C71990D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410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1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33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1C122-BA94-5E3C-2FEF-9C036A8C2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/>
              <a:t>GDP Forecasting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63EF0C4-4E28-1DC2-7FF6-3151604EF4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>
            <a:normAutofit/>
          </a:bodyPr>
          <a:lstStyle/>
          <a:p>
            <a:r>
              <a:rPr lang="en-US" sz="2000"/>
              <a:t>Canada consumes x amount of fossil fuels and x amount of energy , most of the people live in urban areas </a:t>
            </a:r>
          </a:p>
          <a:p>
            <a:r>
              <a:rPr lang="en-US" sz="2000"/>
              <a:t>More Investments can be made through:</a:t>
            </a:r>
          </a:p>
          <a:p>
            <a:pPr lvl="1"/>
            <a:r>
              <a:rPr lang="en-US" sz="2000"/>
              <a:t>Population Density</a:t>
            </a:r>
          </a:p>
          <a:p>
            <a:pPr lvl="1"/>
            <a:r>
              <a:rPr lang="en-US" sz="2000"/>
              <a:t>Canadian Agriculture </a:t>
            </a:r>
          </a:p>
          <a:p>
            <a:pPr lvl="1"/>
            <a:r>
              <a:rPr lang="en-US" sz="2000"/>
              <a:t>Energy Production</a:t>
            </a:r>
          </a:p>
          <a:p>
            <a:pPr lvl="1"/>
            <a:endParaRPr lang="en-US" sz="2000"/>
          </a:p>
          <a:p>
            <a:pPr lvl="1"/>
            <a:endParaRPr lang="en-US" sz="2000"/>
          </a:p>
          <a:p>
            <a:pPr lvl="1"/>
            <a:r>
              <a:rPr lang="en-US" sz="2000"/>
              <a:t>We can assume that that their will be growth in the future in such areas</a:t>
            </a:r>
          </a:p>
        </p:txBody>
      </p:sp>
      <p:pic>
        <p:nvPicPr>
          <p:cNvPr id="9" name="Picture 8" descr="Graphical user interface, chart, application, table, Excel&#10;&#10;Description automatically generated">
            <a:extLst>
              <a:ext uri="{FF2B5EF4-FFF2-40B4-BE49-F238E27FC236}">
                <a16:creationId xmlns:a16="http://schemas.microsoft.com/office/drawing/2014/main" id="{117A61E6-8092-82F2-70CB-6F3E8F124E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20" b="-2"/>
          <a:stretch/>
        </p:blipFill>
        <p:spPr>
          <a:xfrm>
            <a:off x="6719367" y="2262461"/>
            <a:ext cx="4788505" cy="3600821"/>
          </a:xfrm>
          <a:prstGeom prst="rect">
            <a:avLst/>
          </a:prstGeom>
        </p:spPr>
      </p:pic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136617-4EEA-7100-359A-7083F0153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D22F896-40B5-4ADD-8801-0D06FADFA095}" type="slidenum">
              <a:rPr lang="en-US" sz="1000"/>
              <a:pPr>
                <a:spcAft>
                  <a:spcPts val="600"/>
                </a:spcAft>
              </a:pPr>
              <a:t>7</a:t>
            </a:fld>
            <a:endParaRPr lang="en-US" sz="1000"/>
          </a:p>
        </p:txBody>
      </p:sp>
      <p:pic>
        <p:nvPicPr>
          <p:cNvPr id="3" name="Content Placeholder 5" descr="A picture containing logo&#10;&#10;Description automatically generated">
            <a:extLst>
              <a:ext uri="{FF2B5EF4-FFF2-40B4-BE49-F238E27FC236}">
                <a16:creationId xmlns:a16="http://schemas.microsoft.com/office/drawing/2014/main" id="{967BC446-BAF5-FEFB-B8FB-526AE6E2BF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23147" y="159025"/>
            <a:ext cx="968853" cy="96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324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50D33-7834-8E21-CB6B-475A37377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MODEL: Linear Regression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B5F1248E-48A2-FDAB-4577-E0B00C48C8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789044"/>
            <a:ext cx="7552598" cy="4565320"/>
          </a:xfrm>
        </p:spPr>
      </p:pic>
      <p:pic>
        <p:nvPicPr>
          <p:cNvPr id="6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379CA98-81BE-7056-840A-ACFD01A5D0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0015" y="2334487"/>
            <a:ext cx="4483100" cy="3213100"/>
          </a:xfrm>
          <a:prstGeom prst="rect">
            <a:avLst/>
          </a:prstGeom>
        </p:spPr>
      </p:pic>
      <p:pic>
        <p:nvPicPr>
          <p:cNvPr id="3" name="Content Placeholder 5" descr="A picture containing logo&#10;&#10;Description automatically generated">
            <a:extLst>
              <a:ext uri="{FF2B5EF4-FFF2-40B4-BE49-F238E27FC236}">
                <a16:creationId xmlns:a16="http://schemas.microsoft.com/office/drawing/2014/main" id="{CBF3AA68-C5BF-F2E7-9E3F-552903FB26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223147" y="159025"/>
            <a:ext cx="968853" cy="96885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2EAFB-6901-3A6C-1254-5741E74F4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522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2D016-7791-6A58-F890-D4DB8D035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ACCURACY TRACKING METHOD 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7DA3115-E8FA-D990-82EA-01EB6604E6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54450" y="2394744"/>
            <a:ext cx="4483100" cy="3213100"/>
          </a:xfrm>
        </p:spPr>
      </p:pic>
      <p:pic>
        <p:nvPicPr>
          <p:cNvPr id="3" name="Content Placeholder 5" descr="A picture containing logo&#10;&#10;Description automatically generated">
            <a:extLst>
              <a:ext uri="{FF2B5EF4-FFF2-40B4-BE49-F238E27FC236}">
                <a16:creationId xmlns:a16="http://schemas.microsoft.com/office/drawing/2014/main" id="{369ECD0B-C77E-D7D7-2041-8CBF1E59ED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223147" y="159025"/>
            <a:ext cx="968853" cy="96885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F89E43-77CF-AA8E-21D1-EB7550482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7514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212</TotalTime>
  <Words>164</Words>
  <Application>Microsoft Macintosh PowerPoint</Application>
  <PresentationFormat>Widescreen</PresentationFormat>
  <Paragraphs>44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Slack-Lato</vt:lpstr>
      <vt:lpstr>Office Theme</vt:lpstr>
      <vt:lpstr> GDP FORECASTING </vt:lpstr>
      <vt:lpstr>Overview</vt:lpstr>
      <vt:lpstr>Dataset Overview</vt:lpstr>
      <vt:lpstr>Exploring Canadian Data Link to Dashboard</vt:lpstr>
      <vt:lpstr>Exploring Canadian Data Link to Dashboard</vt:lpstr>
      <vt:lpstr>Exploring Canadian Data Link to Dashboard</vt:lpstr>
      <vt:lpstr>GDP Forecasting</vt:lpstr>
      <vt:lpstr>Best MODEL: Linear Regression</vt:lpstr>
      <vt:lpstr>ACCURACY TRACKING METHOD </vt:lpstr>
      <vt:lpstr>Values </vt:lpstr>
      <vt:lpstr>Conclusion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Project Group 7</dc:title>
  <dc:creator>Shehryar Siddiqui</dc:creator>
  <cp:lastModifiedBy>Shehryar Siddiqui</cp:lastModifiedBy>
  <cp:revision>5</cp:revision>
  <dcterms:created xsi:type="dcterms:W3CDTF">2023-02-07T02:23:31Z</dcterms:created>
  <dcterms:modified xsi:type="dcterms:W3CDTF">2023-02-08T02:49:15Z</dcterms:modified>
</cp:coreProperties>
</file>

<file path=docProps/thumbnail.jpeg>
</file>